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4" r:id="rId7"/>
    <p:sldId id="263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chr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739CC-7688-4E63-92A1-577B0FC96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u="sng" dirty="0"/>
              <a:t>MEMORY BANDA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1E87CC-F9AE-4993-8AED-8173016071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 WOMEN’S RIGHTS ACTIVIST</a:t>
            </a:r>
          </a:p>
        </p:txBody>
      </p:sp>
    </p:spTree>
    <p:extLst>
      <p:ext uri="{BB962C8B-B14F-4D97-AF65-F5344CB8AC3E}">
        <p14:creationId xmlns:p14="http://schemas.microsoft.com/office/powerpoint/2010/main" val="294207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8F775DD-DECA-4B3E-A02E-C3E3EC3E8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6" y="492378"/>
            <a:ext cx="9001958" cy="55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lawi">
            <a:extLst>
              <a:ext uri="{FF2B5EF4-FFF2-40B4-BE49-F238E27FC236}">
                <a16:creationId xmlns:a16="http://schemas.microsoft.com/office/drawing/2014/main" id="{16DF2F50-C187-4748-A330-C42509E94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754" y="3429000"/>
            <a:ext cx="2857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7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9AFE427-AFED-43DC-8F83-E25C3CAE5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20" y="388070"/>
            <a:ext cx="9756559" cy="608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84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20CFDDC-388A-4D04-B1F8-96376A6B6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51" y="944584"/>
            <a:ext cx="7901127" cy="509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1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CDB3D09-DE48-4896-97B3-DCAC49A2C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38" y="488900"/>
            <a:ext cx="9600324" cy="588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4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longez-vous dans les Ted Talks | Le cahier d&amp;#39;idées de Lexie Swing">
            <a:extLst>
              <a:ext uri="{FF2B5EF4-FFF2-40B4-BE49-F238E27FC236}">
                <a16:creationId xmlns:a16="http://schemas.microsoft.com/office/drawing/2014/main" id="{6BB6D510-A25D-4A1F-8542-B29377B3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73" y="2393912"/>
            <a:ext cx="5114938" cy="31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emory Banda | Speaker | TED">
            <a:extLst>
              <a:ext uri="{FF2B5EF4-FFF2-40B4-BE49-F238E27FC236}">
                <a16:creationId xmlns:a16="http://schemas.microsoft.com/office/drawing/2014/main" id="{5CA2557F-1DAF-4F5B-82B3-30BB3EE32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89" y="921749"/>
            <a:ext cx="5114938" cy="294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7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245D09E8-5D43-419C-8D3E-58D00289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78" y="861038"/>
            <a:ext cx="9126843" cy="513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0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FE52205-6FB9-4169-B55E-E896DCF8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35" y="763480"/>
            <a:ext cx="8752233" cy="536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3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59CD0-63FE-4359-8628-7CB161CE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6955"/>
          </a:xfrm>
        </p:spPr>
        <p:txBody>
          <a:bodyPr/>
          <a:lstStyle/>
          <a:p>
            <a:r>
              <a:rPr lang="fr-FR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7D8B0E-9925-44B4-AF4D-CB21C1C8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3301"/>
            <a:ext cx="9905998" cy="2032986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>
                <a:latin typeface="Arial Narrow" panose="020B0606020202030204" pitchFamily="34" charset="0"/>
              </a:rPr>
              <a:t>  </a:t>
            </a:r>
            <a:r>
              <a:rPr lang="fr-FR" sz="2800" dirty="0">
                <a:latin typeface="Arial Narrow" panose="020B0606020202030204" pitchFamily="34" charset="0"/>
              </a:rPr>
              <a:t>biggerthanus.film</a:t>
            </a:r>
          </a:p>
          <a:p>
            <a:r>
              <a:rPr lang="fr-FR" sz="2800" dirty="0">
                <a:latin typeface="Arial Narrow" panose="020B0606020202030204" pitchFamily="34" charset="0"/>
              </a:rPr>
              <a:t>  wikipedia</a:t>
            </a:r>
          </a:p>
          <a:p>
            <a:r>
              <a:rPr lang="fr-FR" sz="2800" dirty="0">
                <a:latin typeface="Arial Narrow" panose="020B0606020202030204" pitchFamily="34" charset="0"/>
              </a:rPr>
              <a:t>  </a:t>
            </a:r>
            <a:r>
              <a:rPr lang="fr-FR" sz="2800" dirty="0">
                <a:latin typeface="Arial Narrow" panose="020B0606020202030204" pitchFamily="34" charset="0"/>
                <a:hlinkClick r:id="rId2"/>
              </a:rPr>
              <a:t>www.ohchr.org</a:t>
            </a:r>
            <a:r>
              <a:rPr lang="fr-FR" sz="2800" dirty="0">
                <a:latin typeface="Arial Narrow" panose="020B0606020202030204" pitchFamily="34" charset="0"/>
              </a:rPr>
              <a:t> : « Nations Unies, droits de l’homme » </a:t>
            </a:r>
          </a:p>
          <a:p>
            <a:pPr marL="0" indent="0">
              <a:buNone/>
            </a:pPr>
            <a:r>
              <a:rPr lang="fr-FR" sz="2800" dirty="0">
                <a:latin typeface="Arial Narrow" panose="020B0606020202030204" pitchFamily="34" charset="0"/>
              </a:rPr>
              <a:t>« Malawi : le combat d’une femme contre le mariage d’enfants »</a:t>
            </a:r>
          </a:p>
          <a:p>
            <a:pPr marL="0" indent="0">
              <a:lnSpc>
                <a:spcPct val="200000"/>
              </a:lnSpc>
              <a:buNone/>
            </a:pPr>
            <a:endParaRPr lang="fr-F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05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146</TotalTime>
  <Words>44</Words>
  <Application>Microsoft Office PowerPoint</Application>
  <PresentationFormat>Grand écran</PresentationFormat>
  <Paragraphs>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Century Gothic</vt:lpstr>
      <vt:lpstr>Maillage</vt:lpstr>
      <vt:lpstr>MEMORY BANDA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BANDA</dc:title>
  <dc:creator>Camille Mignot</dc:creator>
  <cp:lastModifiedBy>muller</cp:lastModifiedBy>
  <cp:revision>5</cp:revision>
  <dcterms:created xsi:type="dcterms:W3CDTF">2021-11-16T14:57:05Z</dcterms:created>
  <dcterms:modified xsi:type="dcterms:W3CDTF">2021-12-08T12:31:58Z</dcterms:modified>
</cp:coreProperties>
</file>